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6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190283a46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190283a46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190283a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7190283a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190283a4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190283a4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723dead56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723dead56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7190283a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7190283a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190283a46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190283a46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190283a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190283a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190283a4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7190283a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23dead56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23dead56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23dead56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23dead56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723dead56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723dead5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23dead56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723dead56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ebAykr9YZ30" TargetMode="External"/><Relationship Id="rId4" Type="http://schemas.openxmlformats.org/officeDocument/2006/relationships/hyperlink" Target="https://detectron2.readthedocs.io/en/latest/tutorials/install.html" TargetMode="External"/><Relationship Id="rId5" Type="http://schemas.openxmlformats.org/officeDocument/2006/relationships/hyperlink" Target="https://www.hivemq.com/blog/mqtt-vs-http-protocols-in-iot-iiot/#:~:text=They%20both%20run%20over%20TCP,respond%20to%20requests%20from%20clients." TargetMode="External"/><Relationship Id="rId6" Type="http://schemas.openxmlformats.org/officeDocument/2006/relationships/hyperlink" Target="https://www.hivemq.com/blog/mqtt-vs-http-protocols-in-iot-iiot/#:~:text=They%20both%20run%20over%20TCP,respond%20to%20requests%20from%20clients.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aqiEDapH9DMM-QOWMD4xY48CE1_TvucW/view" TargetMode="External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8WByvmcCilgGUpd3gmifROV9xNbvXLLI/view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://drive.google.com/file/d/1ZBdJ2s-BsPXEcE9xOnV20wQqbGg48yh1/view" TargetMode="External"/><Relationship Id="rId6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Ezv0aDSiNFPlcBXo6X7gqFkxwJiXwFDE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df4MF4nVR8TnzVfx1Wlr2wFkjPevK0e4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628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Megathon’22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815250" y="3182343"/>
            <a:ext cx="8123100" cy="15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</a:t>
            </a:r>
            <a:r>
              <a:rPr i="1" lang="en"/>
              <a:t>Ozzy Mann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Abhinaba Bala</a:t>
            </a:r>
            <a:endParaRPr sz="16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675" y="1246625"/>
            <a:ext cx="1588500" cy="15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MQTT (or other) protocol or secure cloud communication protocol</a:t>
            </a:r>
            <a:endParaRPr/>
          </a:p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45" y="1152474"/>
            <a:ext cx="7579055" cy="357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</a:t>
            </a:r>
            <a:r>
              <a:rPr lang="en"/>
              <a:t>behind MQTT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Although HTTP and MQTT both run over TCP, MQTT was designed for IoT.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an MQTT connection is established, any number of messages can be sent through it in both directions, data from sensor to back-end, and commands the other way.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aims to minimize data overhead of each MQTT packet.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Publish subscribe routing, which allows the easy addition of more consumers and producers of data.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450" y="3193649"/>
            <a:ext cx="3291350" cy="179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Real-time YOLOv4 Object Detection on Webcam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Detectron2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MQTT vs HTTP for Io</a:t>
            </a:r>
            <a:r>
              <a:rPr lang="en" u="sng">
                <a:solidFill>
                  <a:schemeClr val="hlink"/>
                </a:solidFill>
                <a:hlinkClick r:id="rId6"/>
              </a:rPr>
              <a:t>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Question-2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372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Detection/Segmentation using AI algorithms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Implementing MQTT (or other) protocol or secure cloud communication protocol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300" y="103325"/>
            <a:ext cx="4806303" cy="23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300" y="2646824"/>
            <a:ext cx="4682059" cy="234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Detection/Segmentation using AI algorithms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 segmentation (Panoptic Segmentation)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object detection</a:t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235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2905075"/>
            <a:ext cx="85206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our solutions to have both accuracy and responsiveness.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addition to detection we might require extra semantic information.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(YOLOv4)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53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(YOLOv4)</a:t>
            </a:r>
            <a:endParaRPr/>
          </a:p>
        </p:txBody>
      </p:sp>
      <p:pic>
        <p:nvPicPr>
          <p:cNvPr id="95" name="Google Shape;95;p18" title="realtim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1170125"/>
            <a:ext cx="49244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Detectron2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625" y="1017725"/>
            <a:ext cx="677520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(Detectron2)</a:t>
            </a:r>
            <a:endParaRPr/>
          </a:p>
        </p:txBody>
      </p:sp>
      <p:pic>
        <p:nvPicPr>
          <p:cNvPr id="107" name="Google Shape;107;p20" title="video-output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215460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title="video-output_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405" y="1170125"/>
            <a:ext cx="6532195" cy="367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(cont.)</a:t>
            </a:r>
            <a:endParaRPr/>
          </a:p>
        </p:txBody>
      </p:sp>
      <p:pic>
        <p:nvPicPr>
          <p:cNvPr id="114" name="Google Shape;114;p21" title="video-output_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 title="video-output_4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1170125"/>
            <a:ext cx="41148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